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59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2914" y="15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6DB12A-3095-BFB0-664D-CF8B371F79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76083AE-F216-05AE-CB20-75041EE48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4FD273-BD27-9298-C9ED-32236423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2EACA0-ECE8-BDD3-7245-1FD2783E0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3871D0-2E99-E443-B42E-F270E31B7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8333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D6C734-E026-8960-9ED7-6874BFCF6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E8495F-55B7-C05A-B2C7-02E684D77C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376983-CC22-36C2-6F0E-F20CC6FF1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B541D4-7F72-8233-3C74-F376C876D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30F4EBF-6EB1-41B7-14CB-8A9DE07F0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7050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31295DE-4228-83F0-ECED-0FD1192AF9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E376E05-6F86-4A2F-63FC-41AB00850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B3C4AC-AEF6-8ABC-9F18-0DD3AC7F8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E4D4DA-06A0-570A-D216-AD60DC3DD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261135-F4B8-F905-D567-6631C403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8186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3D8AC2-C4F5-9973-CDB9-5DF987630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098E35-FCB5-CEEC-2FA3-44809A54A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E8E56-83B8-BA46-64AC-8D7C25882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832EEF4-6F07-79B0-CFB9-11CA41072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9C69A0-B884-956E-8B16-7FFC9BF2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5527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2BC3B4-02AF-807C-9C15-CB97FF27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6DCA45-609C-37D6-7E54-326A9DDA3F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1DC3155-04F8-E0BC-C96E-524CF1542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72992A-39BF-9C5E-1122-44B9EDC1B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AD41656-9720-5015-074A-30942F496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23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F7C362-DCEE-6626-B466-1A4A7EAB9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0EF095-6866-9394-FB90-9A5CB322FD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450B48C-EA8C-B329-D1E6-B06DB8A60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846A60D-B302-00D0-5DC5-B797FECE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3FB1B22-A515-C147-AFFA-57669837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E0B507F-EB44-B7F4-059E-8DA3F7968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2741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C19AC3-12B9-A020-FD31-442B88C3D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68EF3EB-0EE4-F184-7F95-8B9687723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82172BA-5332-0273-7253-7CA0BD82D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B3F333D-7051-7BCB-5480-B3D9A2C98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2AC4478-5FC2-9A7C-5C22-D84C86C3C7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290A2E5-FAE3-8147-BB5B-F15D133B1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D8F5493-DAF4-2464-4A41-B23B921E4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9CB489E-6EE7-6C91-98B2-49929751E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3830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703048-627A-2906-7D0C-F72F64F07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2F581A-04EF-17DF-D0C7-F918A150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E222CF4-2867-92E1-5B84-7929A6BCF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940C367-4BF5-06F9-D020-41EB1373A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382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0EBE02F-BED7-39B0-2F23-81AE289C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C201FB1-89B6-B2A1-D7C9-B516E9CFA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CA4CCCD-D1C7-58E9-F4DD-F16DBEA3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226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2D518C-BAAA-08FA-6A8F-FE03941F8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601F09-6B97-E339-8ECE-6DBFF9F0B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27C95BF-578D-1028-AA4C-CB710FDED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45B9E8-8DAA-7A4D-9527-41666CA6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0C035CE-A6FF-F8F3-CB89-08C62D64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B4DA9F4-CFD9-2EF5-4F7A-E103AB322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669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A11E43-F97A-3832-A865-4055A1A31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A9D8EB6-FEF0-E4A6-E2C0-483DB4D004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8B6B454-E7EE-E1F1-654B-B7FE75BCA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CC86E15-95B4-DC33-7D3B-79EDD25C2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AB0A533-EA3A-93F2-CA8B-19BAE8B8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9D25D28-C501-CD0F-8783-94E2BDBF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5557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D27D8C4-DA68-0383-1D07-F114E43E8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C76B368-FBD9-2A81-01D9-9FC7BF48A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F0768D-3EBF-B5B3-328D-D1847FE73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22494F-EF90-570C-E90F-B391EBEAE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6475142-9CAA-1114-1FDA-C6C1A959AD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53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92CA99-B902-AD31-9DEA-513DF6889F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239E55E-0CD4-64D4-5F31-EB8312179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415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3EBB45-DEAD-6846-F979-95B0E77AD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UnrealEgo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AB3C6ED-CF18-C036-218D-6810176B0FD8}"/>
              </a:ext>
            </a:extLst>
          </p:cNvPr>
          <p:cNvSpPr>
            <a:spLocks/>
          </p:cNvSpPr>
          <p:nvPr/>
        </p:nvSpPr>
        <p:spPr>
          <a:xfrm>
            <a:off x="5491940" y="757382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建物, 屋外, 男, 持つ が含まれている画像&#10;&#10;自動的に生成された説明">
            <a:extLst>
              <a:ext uri="{FF2B5EF4-FFF2-40B4-BE49-F238E27FC236}">
                <a16:creationId xmlns:a16="http://schemas.microsoft.com/office/drawing/2014/main" id="{330D6580-9F30-393F-ED01-62623F173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13" y="1200531"/>
            <a:ext cx="5548527" cy="1923965"/>
          </a:xfrm>
          <a:prstGeom prst="rect">
            <a:avLst/>
          </a:prstGeom>
        </p:spPr>
      </p:pic>
      <p:pic>
        <p:nvPicPr>
          <p:cNvPr id="7" name="図 6" descr="グラフ&#10;&#10;自動的に生成された説明">
            <a:extLst>
              <a:ext uri="{FF2B5EF4-FFF2-40B4-BE49-F238E27FC236}">
                <a16:creationId xmlns:a16="http://schemas.microsoft.com/office/drawing/2014/main" id="{B61BCB08-A8EB-277D-B8C8-639D2F89A0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800" y="3391844"/>
            <a:ext cx="5582666" cy="280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489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3">
            <a:extLst>
              <a:ext uri="{FF2B5EF4-FFF2-40B4-BE49-F238E27FC236}">
                <a16:creationId xmlns:a16="http://schemas.microsoft.com/office/drawing/2014/main" id="{AE98F75C-91F3-4262-A93D-280361D4E621}"/>
              </a:ext>
            </a:extLst>
          </p:cNvPr>
          <p:cNvSpPr>
            <a:spLocks/>
          </p:cNvSpPr>
          <p:nvPr/>
        </p:nvSpPr>
        <p:spPr>
          <a:xfrm>
            <a:off x="5616014" y="596151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CAA05D-8494-4F4E-929F-FC5B88082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089" y="2131575"/>
            <a:ext cx="5613711" cy="2766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446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3">
            <a:extLst>
              <a:ext uri="{FF2B5EF4-FFF2-40B4-BE49-F238E27FC236}">
                <a16:creationId xmlns:a16="http://schemas.microsoft.com/office/drawing/2014/main" id="{A586BE93-867F-4F6C-95D1-5515E83FB896}"/>
              </a:ext>
            </a:extLst>
          </p:cNvPr>
          <p:cNvSpPr>
            <a:spLocks/>
          </p:cNvSpPr>
          <p:nvPr/>
        </p:nvSpPr>
        <p:spPr>
          <a:xfrm>
            <a:off x="5768414" y="748551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DF76B1-B9E0-4591-B79D-D8FC1845D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414" y="2552116"/>
            <a:ext cx="5861860" cy="286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78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3">
            <a:extLst>
              <a:ext uri="{FF2B5EF4-FFF2-40B4-BE49-F238E27FC236}">
                <a16:creationId xmlns:a16="http://schemas.microsoft.com/office/drawing/2014/main" id="{F0642C90-3B2F-4E2A-8AFC-736B0FB03558}"/>
              </a:ext>
            </a:extLst>
          </p:cNvPr>
          <p:cNvSpPr>
            <a:spLocks/>
          </p:cNvSpPr>
          <p:nvPr/>
        </p:nvSpPr>
        <p:spPr>
          <a:xfrm>
            <a:off x="5744188" y="694320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D33FF-DE9B-42DD-880C-CEE6FE9B0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896" y="2949448"/>
            <a:ext cx="5631978" cy="95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06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游ゴシック</vt:lpstr>
      <vt:lpstr>游ゴシック Light</vt:lpstr>
      <vt:lpstr>Arial</vt:lpstr>
      <vt:lpstr>Office テーマ</vt:lpstr>
      <vt:lpstr>PowerPoint Presentation</vt:lpstr>
      <vt:lpstr>UnrealEgo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朱田 浩康</dc:creator>
  <cp:lastModifiedBy>hakada</cp:lastModifiedBy>
  <cp:revision>12</cp:revision>
  <dcterms:created xsi:type="dcterms:W3CDTF">2022-08-16T20:19:38Z</dcterms:created>
  <dcterms:modified xsi:type="dcterms:W3CDTF">2024-09-27T20:22:05Z</dcterms:modified>
</cp:coreProperties>
</file>

<file path=docProps/thumbnail.jpeg>
</file>